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A67C1C-2E0C-49C8-9919-AC208C766DC1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6ED053F-E120-4036-8BF1-D631C1440C3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133"/>
            <a:ext cx="9144000" cy="1685675"/>
          </a:xfrm>
        </p:spPr>
        <p:txBody>
          <a:bodyPr>
            <a:normAutofit/>
          </a:bodyPr>
          <a:lstStyle/>
          <a:p>
            <a:pPr algn="ctr"/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Shreeyash</a:t>
            </a:r>
            <a: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Pratishthan’s</a:t>
            </a:r>
            <a: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Shreeyash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College of Engineering &amp; Technology (Polytechnic)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Chhatrapati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Sambhajinagar</a:t>
            </a:r>
            <a:endParaRPr lang="en-GB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5157192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Welcomes you all </a:t>
            </a:r>
          </a:p>
          <a:p>
            <a:pPr algn="ctr"/>
            <a:r>
              <a:rPr lang="en-GB" sz="1800" dirty="0" smtClean="0"/>
              <a:t>for</a:t>
            </a:r>
          </a:p>
          <a:p>
            <a:pPr algn="ctr"/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Induction Program  </a:t>
            </a:r>
          </a:p>
          <a:p>
            <a:pPr algn="ctr"/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2024</a:t>
            </a:r>
          </a:p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26/08/2024 to 31/08/2024</a:t>
            </a:r>
          </a:p>
          <a:p>
            <a:pPr algn="ctr"/>
            <a:endParaRPr lang="en-GB" sz="2000" dirty="0" smtClean="0"/>
          </a:p>
          <a:p>
            <a:r>
              <a:rPr lang="en-GB" sz="2000" b="1" dirty="0" smtClean="0"/>
              <a:t>Academic Year : 2024-25                         </a:t>
            </a:r>
            <a:r>
              <a:rPr lang="en-GB" sz="2400" b="1" dirty="0" smtClean="0"/>
              <a:t>Semester </a:t>
            </a:r>
            <a:r>
              <a:rPr lang="en-GB" sz="2400" b="1" dirty="0"/>
              <a:t>: I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1800" b="1" dirty="0" err="1" smtClean="0">
                <a:solidFill>
                  <a:srgbClr val="7030A0"/>
                </a:solidFill>
              </a:rPr>
              <a:t>Prof.</a:t>
            </a:r>
            <a:r>
              <a:rPr lang="en-GB" sz="1800" b="1" dirty="0" smtClean="0">
                <a:solidFill>
                  <a:srgbClr val="7030A0"/>
                </a:solidFill>
              </a:rPr>
              <a:t> V N </a:t>
            </a:r>
            <a:r>
              <a:rPr lang="en-GB" sz="1800" b="1" dirty="0" err="1" smtClean="0">
                <a:solidFill>
                  <a:srgbClr val="7030A0"/>
                </a:solidFill>
              </a:rPr>
              <a:t>Bhorde</a:t>
            </a:r>
            <a:r>
              <a:rPr lang="en-GB" sz="1800" b="1" dirty="0" smtClean="0">
                <a:solidFill>
                  <a:srgbClr val="7030A0"/>
                </a:solidFill>
              </a:rPr>
              <a:t>                              </a:t>
            </a:r>
            <a:r>
              <a:rPr lang="en-GB" sz="1800" b="1" dirty="0" err="1" smtClean="0">
                <a:solidFill>
                  <a:srgbClr val="7030A0"/>
                </a:solidFill>
              </a:rPr>
              <a:t>Prof</a:t>
            </a:r>
            <a:r>
              <a:rPr lang="en-GB" sz="1800" b="1" dirty="0" err="1">
                <a:solidFill>
                  <a:srgbClr val="7030A0"/>
                </a:solidFill>
              </a:rPr>
              <a:t>.</a:t>
            </a:r>
            <a:r>
              <a:rPr lang="en-GB" sz="1800" b="1" dirty="0">
                <a:solidFill>
                  <a:srgbClr val="7030A0"/>
                </a:solidFill>
              </a:rPr>
              <a:t> S </a:t>
            </a:r>
            <a:r>
              <a:rPr lang="en-GB" sz="1800" b="1" dirty="0" err="1">
                <a:solidFill>
                  <a:srgbClr val="7030A0"/>
                </a:solidFill>
              </a:rPr>
              <a:t>S</a:t>
            </a:r>
            <a:r>
              <a:rPr lang="en-GB" sz="1800" b="1" dirty="0">
                <a:solidFill>
                  <a:srgbClr val="7030A0"/>
                </a:solidFill>
              </a:rPr>
              <a:t> </a:t>
            </a:r>
            <a:r>
              <a:rPr lang="en-GB" sz="1800" b="1" dirty="0" err="1">
                <a:solidFill>
                  <a:srgbClr val="7030A0"/>
                </a:solidFill>
              </a:rPr>
              <a:t>Khandagale</a:t>
            </a:r>
            <a:endParaRPr lang="en-GB" sz="1800" b="1" dirty="0">
              <a:solidFill>
                <a:srgbClr val="7030A0"/>
              </a:solidFill>
            </a:endParaRPr>
          </a:p>
          <a:p>
            <a:r>
              <a:rPr lang="en-GB" sz="1800" b="1" dirty="0" smtClean="0">
                <a:solidFill>
                  <a:srgbClr val="7030A0"/>
                </a:solidFill>
              </a:rPr>
              <a:t>   Coordinator                                          Principal</a:t>
            </a:r>
            <a:endParaRPr lang="en-GB" sz="1800" b="1" dirty="0">
              <a:solidFill>
                <a:srgbClr val="7030A0"/>
              </a:solidFill>
            </a:endParaRPr>
          </a:p>
          <a:p>
            <a:endParaRPr lang="en-GB"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3029"/>
            <a:ext cx="658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99530"/>
            <a:ext cx="60325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1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133"/>
            <a:ext cx="9144000" cy="1685675"/>
          </a:xfrm>
        </p:spPr>
        <p:txBody>
          <a:bodyPr>
            <a:normAutofit/>
          </a:bodyPr>
          <a:lstStyle/>
          <a:p>
            <a:pPr algn="ctr"/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Shreeyash</a:t>
            </a:r>
            <a: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Pratishthan’s</a:t>
            </a:r>
            <a: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Shreeyash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College of Engineering &amp; Technology (Polytechnic)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Chhatrapati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Sambhajinagar</a:t>
            </a:r>
            <a:endParaRPr lang="en-GB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5157192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Welcomes you all </a:t>
            </a:r>
          </a:p>
          <a:p>
            <a:pPr algn="ctr"/>
            <a:r>
              <a:rPr lang="en-GB" sz="1800" dirty="0" smtClean="0"/>
              <a:t>for</a:t>
            </a:r>
          </a:p>
          <a:p>
            <a:pPr algn="ctr"/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Induction Program  </a:t>
            </a:r>
          </a:p>
          <a:p>
            <a:pPr algn="ctr"/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  <a:p>
            <a:pPr algn="ctr"/>
            <a:r>
              <a:rPr lang="en-GB" sz="1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Resource Person</a:t>
            </a:r>
          </a:p>
          <a:p>
            <a:pPr algn="ctr"/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Prof.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 A E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Palve</a:t>
            </a:r>
            <a:endParaRPr lang="en-GB" sz="24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  <a:cs typeface="Times New Roman" pitchFamily="18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Head, Training &amp; Placement</a:t>
            </a:r>
          </a:p>
          <a:p>
            <a:pPr algn="ctr"/>
            <a:r>
              <a:rPr lang="en-GB" sz="1100" b="1" dirty="0" err="1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Shreeyash</a:t>
            </a:r>
            <a:r>
              <a:rPr lang="en-GB" sz="11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technical campus</a:t>
            </a:r>
            <a:endParaRPr lang="en-GB" sz="1100" b="1" dirty="0" smtClean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Topic : Future opportunities for diploma students</a:t>
            </a:r>
            <a:endParaRPr lang="en-GB" sz="1200" b="1" dirty="0" smtClean="0">
              <a:solidFill>
                <a:srgbClr val="FF0000"/>
              </a:solidFill>
            </a:endParaRPr>
          </a:p>
          <a:p>
            <a:r>
              <a:rPr lang="en-GB" sz="2000" b="1" dirty="0" smtClean="0"/>
              <a:t>Academic Year : 2024-25                         </a:t>
            </a:r>
            <a:r>
              <a:rPr lang="en-GB" sz="2400" b="1" dirty="0" smtClean="0"/>
              <a:t>Semester </a:t>
            </a:r>
            <a:r>
              <a:rPr lang="en-GB" sz="2400" b="1" dirty="0"/>
              <a:t>: I</a:t>
            </a:r>
          </a:p>
          <a:p>
            <a:endParaRPr lang="en-GB" sz="2400" dirty="0" smtClean="0"/>
          </a:p>
          <a:p>
            <a:endParaRPr lang="en-GB" sz="2400" dirty="0"/>
          </a:p>
          <a:p>
            <a:r>
              <a:rPr lang="en-GB" sz="1800" b="1" dirty="0" err="1" smtClean="0">
                <a:solidFill>
                  <a:srgbClr val="7030A0"/>
                </a:solidFill>
              </a:rPr>
              <a:t>Prof.</a:t>
            </a:r>
            <a:r>
              <a:rPr lang="en-GB" sz="1800" b="1" dirty="0" smtClean="0">
                <a:solidFill>
                  <a:srgbClr val="7030A0"/>
                </a:solidFill>
              </a:rPr>
              <a:t> V N </a:t>
            </a:r>
            <a:r>
              <a:rPr lang="en-GB" sz="1800" b="1" dirty="0" err="1" smtClean="0">
                <a:solidFill>
                  <a:srgbClr val="7030A0"/>
                </a:solidFill>
              </a:rPr>
              <a:t>Bhorde</a:t>
            </a:r>
            <a:r>
              <a:rPr lang="en-GB" sz="1800" b="1" dirty="0" smtClean="0">
                <a:solidFill>
                  <a:srgbClr val="7030A0"/>
                </a:solidFill>
              </a:rPr>
              <a:t>                         </a:t>
            </a:r>
            <a:r>
              <a:rPr lang="en-GB" sz="1800" b="1" dirty="0" smtClean="0">
                <a:solidFill>
                  <a:srgbClr val="7030A0"/>
                </a:solidFill>
              </a:rPr>
              <a:t>            </a:t>
            </a:r>
            <a:r>
              <a:rPr lang="en-GB" sz="1800" b="1" dirty="0" err="1" smtClean="0">
                <a:solidFill>
                  <a:srgbClr val="7030A0"/>
                </a:solidFill>
              </a:rPr>
              <a:t>Prof</a:t>
            </a:r>
            <a:r>
              <a:rPr lang="en-GB" sz="1800" b="1" dirty="0" err="1">
                <a:solidFill>
                  <a:srgbClr val="7030A0"/>
                </a:solidFill>
              </a:rPr>
              <a:t>.</a:t>
            </a:r>
            <a:r>
              <a:rPr lang="en-GB" sz="1800" b="1" dirty="0">
                <a:solidFill>
                  <a:srgbClr val="7030A0"/>
                </a:solidFill>
              </a:rPr>
              <a:t> S </a:t>
            </a:r>
            <a:r>
              <a:rPr lang="en-GB" sz="1800" b="1" dirty="0" err="1">
                <a:solidFill>
                  <a:srgbClr val="7030A0"/>
                </a:solidFill>
              </a:rPr>
              <a:t>S</a:t>
            </a:r>
            <a:r>
              <a:rPr lang="en-GB" sz="1800" b="1" dirty="0">
                <a:solidFill>
                  <a:srgbClr val="7030A0"/>
                </a:solidFill>
              </a:rPr>
              <a:t> </a:t>
            </a:r>
            <a:r>
              <a:rPr lang="en-GB" sz="1800" b="1" dirty="0" err="1">
                <a:solidFill>
                  <a:srgbClr val="7030A0"/>
                </a:solidFill>
              </a:rPr>
              <a:t>Khandagale</a:t>
            </a:r>
            <a:endParaRPr lang="en-GB" sz="1800" b="1" dirty="0">
              <a:solidFill>
                <a:srgbClr val="7030A0"/>
              </a:solidFill>
            </a:endParaRPr>
          </a:p>
          <a:p>
            <a:r>
              <a:rPr lang="en-GB" sz="1800" b="1" dirty="0" smtClean="0">
                <a:solidFill>
                  <a:srgbClr val="7030A0"/>
                </a:solidFill>
              </a:rPr>
              <a:t>   Coordinator                                   </a:t>
            </a:r>
            <a:r>
              <a:rPr lang="en-GB" sz="1800" b="1" dirty="0" smtClean="0">
                <a:solidFill>
                  <a:srgbClr val="7030A0"/>
                </a:solidFill>
              </a:rPr>
              <a:t>             </a:t>
            </a:r>
            <a:r>
              <a:rPr lang="en-GB" sz="1800" b="1" dirty="0" smtClean="0">
                <a:solidFill>
                  <a:srgbClr val="7030A0"/>
                </a:solidFill>
              </a:rPr>
              <a:t>Principal</a:t>
            </a:r>
            <a:endParaRPr lang="en-GB" sz="1800" b="1" dirty="0">
              <a:solidFill>
                <a:srgbClr val="7030A0"/>
              </a:solidFill>
            </a:endParaRPr>
          </a:p>
          <a:p>
            <a:endParaRPr lang="en-GB"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3029"/>
            <a:ext cx="658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99530"/>
            <a:ext cx="60325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99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133"/>
            <a:ext cx="9144000" cy="1685675"/>
          </a:xfrm>
        </p:spPr>
        <p:txBody>
          <a:bodyPr>
            <a:normAutofit/>
          </a:bodyPr>
          <a:lstStyle/>
          <a:p>
            <a:pPr algn="ctr"/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Shreeyash</a:t>
            </a:r>
            <a: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Pratishthan’s</a:t>
            </a:r>
            <a: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Shreeyash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College of Engineering &amp; Technology (Polytechnic)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Chhatrapati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Sambhajinagar</a:t>
            </a:r>
            <a:endParaRPr lang="en-GB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5157192"/>
          </a:xfrm>
        </p:spPr>
        <p:txBody>
          <a:bodyPr>
            <a:normAutofit fontScale="85000" lnSpcReduction="10000"/>
          </a:bodyPr>
          <a:lstStyle/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Welcomes you all </a:t>
            </a:r>
          </a:p>
          <a:p>
            <a:pPr algn="ctr"/>
            <a:r>
              <a:rPr lang="en-GB" sz="1800" dirty="0" smtClean="0"/>
              <a:t>for</a:t>
            </a:r>
          </a:p>
          <a:p>
            <a:pPr algn="ctr"/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Induction Program  </a:t>
            </a:r>
          </a:p>
          <a:p>
            <a:pPr algn="ctr"/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  <a:p>
            <a:pPr algn="ctr"/>
            <a:r>
              <a:rPr lang="en-GB" sz="1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Resource Person</a:t>
            </a:r>
          </a:p>
          <a:p>
            <a:pPr algn="ctr"/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Dr.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Asma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 khan</a:t>
            </a:r>
          </a:p>
          <a:p>
            <a:pPr algn="ctr"/>
            <a:r>
              <a:rPr lang="en-GB" sz="1100" b="1" dirty="0" err="1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Shreeyash</a:t>
            </a:r>
            <a:r>
              <a:rPr lang="en-GB" sz="11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100" b="1" dirty="0" err="1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ayurvedic</a:t>
            </a:r>
            <a:r>
              <a:rPr lang="en-GB" sz="11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college &amp; hospital research centre</a:t>
            </a:r>
            <a:endParaRPr lang="en-GB" sz="1100" b="1" dirty="0" smtClean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Topic : health &amp; hygiene</a:t>
            </a:r>
            <a:endParaRPr lang="en-GB" sz="1200" b="1" dirty="0" smtClean="0">
              <a:solidFill>
                <a:srgbClr val="FF0000"/>
              </a:solidFill>
            </a:endParaRPr>
          </a:p>
          <a:p>
            <a:r>
              <a:rPr lang="en-GB" sz="2000" b="1" dirty="0" smtClean="0"/>
              <a:t>Academic Year : 2024-25                         </a:t>
            </a:r>
            <a:r>
              <a:rPr lang="en-GB" sz="2400" b="1" dirty="0" smtClean="0"/>
              <a:t>Semester </a:t>
            </a:r>
            <a:r>
              <a:rPr lang="en-GB" sz="2400" b="1" dirty="0"/>
              <a:t>: I</a:t>
            </a:r>
          </a:p>
          <a:p>
            <a:endParaRPr lang="en-GB" sz="2400" dirty="0" smtClean="0"/>
          </a:p>
          <a:p>
            <a:endParaRPr lang="en-GB" sz="2400" dirty="0"/>
          </a:p>
          <a:p>
            <a:r>
              <a:rPr lang="en-GB" sz="1800" b="1" dirty="0" err="1" smtClean="0">
                <a:solidFill>
                  <a:srgbClr val="7030A0"/>
                </a:solidFill>
              </a:rPr>
              <a:t>Prof.</a:t>
            </a:r>
            <a:r>
              <a:rPr lang="en-GB" sz="1800" b="1" dirty="0" smtClean="0">
                <a:solidFill>
                  <a:srgbClr val="7030A0"/>
                </a:solidFill>
              </a:rPr>
              <a:t> V N </a:t>
            </a:r>
            <a:r>
              <a:rPr lang="en-GB" sz="1800" b="1" dirty="0" err="1" smtClean="0">
                <a:solidFill>
                  <a:srgbClr val="7030A0"/>
                </a:solidFill>
              </a:rPr>
              <a:t>Bhorde</a:t>
            </a:r>
            <a:r>
              <a:rPr lang="en-GB" sz="1800" b="1" dirty="0" smtClean="0">
                <a:solidFill>
                  <a:srgbClr val="7030A0"/>
                </a:solidFill>
              </a:rPr>
              <a:t>                         </a:t>
            </a:r>
            <a:r>
              <a:rPr lang="en-GB" sz="1800" b="1" dirty="0" smtClean="0">
                <a:solidFill>
                  <a:srgbClr val="7030A0"/>
                </a:solidFill>
              </a:rPr>
              <a:t>            </a:t>
            </a:r>
            <a:r>
              <a:rPr lang="en-GB" sz="1800" b="1" dirty="0" err="1" smtClean="0">
                <a:solidFill>
                  <a:srgbClr val="7030A0"/>
                </a:solidFill>
              </a:rPr>
              <a:t>Prof</a:t>
            </a:r>
            <a:r>
              <a:rPr lang="en-GB" sz="1800" b="1" dirty="0" err="1">
                <a:solidFill>
                  <a:srgbClr val="7030A0"/>
                </a:solidFill>
              </a:rPr>
              <a:t>.</a:t>
            </a:r>
            <a:r>
              <a:rPr lang="en-GB" sz="1800" b="1" dirty="0">
                <a:solidFill>
                  <a:srgbClr val="7030A0"/>
                </a:solidFill>
              </a:rPr>
              <a:t> S </a:t>
            </a:r>
            <a:r>
              <a:rPr lang="en-GB" sz="1800" b="1" dirty="0" err="1">
                <a:solidFill>
                  <a:srgbClr val="7030A0"/>
                </a:solidFill>
              </a:rPr>
              <a:t>S</a:t>
            </a:r>
            <a:r>
              <a:rPr lang="en-GB" sz="1800" b="1" dirty="0">
                <a:solidFill>
                  <a:srgbClr val="7030A0"/>
                </a:solidFill>
              </a:rPr>
              <a:t> </a:t>
            </a:r>
            <a:r>
              <a:rPr lang="en-GB" sz="1800" b="1" dirty="0" err="1">
                <a:solidFill>
                  <a:srgbClr val="7030A0"/>
                </a:solidFill>
              </a:rPr>
              <a:t>Khandagale</a:t>
            </a:r>
            <a:endParaRPr lang="en-GB" sz="1800" b="1" dirty="0">
              <a:solidFill>
                <a:srgbClr val="7030A0"/>
              </a:solidFill>
            </a:endParaRPr>
          </a:p>
          <a:p>
            <a:r>
              <a:rPr lang="en-GB" sz="1800" b="1" dirty="0" smtClean="0">
                <a:solidFill>
                  <a:srgbClr val="7030A0"/>
                </a:solidFill>
              </a:rPr>
              <a:t>   Coordinator                                   </a:t>
            </a:r>
            <a:r>
              <a:rPr lang="en-GB" sz="1800" b="1" dirty="0" smtClean="0">
                <a:solidFill>
                  <a:srgbClr val="7030A0"/>
                </a:solidFill>
              </a:rPr>
              <a:t>             </a:t>
            </a:r>
            <a:r>
              <a:rPr lang="en-GB" sz="1800" b="1" dirty="0" smtClean="0">
                <a:solidFill>
                  <a:srgbClr val="7030A0"/>
                </a:solidFill>
              </a:rPr>
              <a:t>Principal</a:t>
            </a:r>
            <a:endParaRPr lang="en-GB" sz="1800" b="1" dirty="0">
              <a:solidFill>
                <a:srgbClr val="7030A0"/>
              </a:solidFill>
            </a:endParaRPr>
          </a:p>
          <a:p>
            <a:endParaRPr lang="en-GB"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3029"/>
            <a:ext cx="658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99530"/>
            <a:ext cx="60325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4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127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  Shreeyash Pratishthan’s Shreeyash College of Engineering &amp; Technology (Polytechnic) Chhatrapati Sambhajinagar</vt:lpstr>
      <vt:lpstr>  Shreeyash Pratishthan’s Shreeyash College of Engineering &amp; Technology (Polytechnic) Chhatrapati Sambhajinagar</vt:lpstr>
      <vt:lpstr>  Shreeyash Pratishthan’s Shreeyash College of Engineering &amp; Technology (Polytechnic) Chhatrapati Sambhajinagar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Shreeyash Pratishthan’s Shreeyash College of Engineering &amp; Technology (Polytechnic) Chhatrapati Sambhajinagr</dc:title>
  <dc:creator>shree</dc:creator>
  <cp:lastModifiedBy>shree</cp:lastModifiedBy>
  <cp:revision>8</cp:revision>
  <dcterms:created xsi:type="dcterms:W3CDTF">2024-08-24T02:55:01Z</dcterms:created>
  <dcterms:modified xsi:type="dcterms:W3CDTF">2024-08-24T03:51:46Z</dcterms:modified>
</cp:coreProperties>
</file>